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</p:sldMasterIdLst>
  <p:sldIdLst>
    <p:sldId id="258" r:id="rId3"/>
    <p:sldId id="288" r:id="rId4"/>
    <p:sldId id="318" r:id="rId5"/>
    <p:sldId id="259" r:id="rId6"/>
    <p:sldId id="384" r:id="rId7"/>
    <p:sldId id="385" r:id="rId8"/>
    <p:sldId id="3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E3BD"/>
    <a:srgbClr val="216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5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72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6189784" y="0"/>
            <a:ext cx="3141785" cy="2595489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0"/>
            <a:ext cx="2897942" cy="201168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25" hasCustomPrompt="1"/>
          </p:nvPr>
        </p:nvSpPr>
        <p:spPr>
          <a:xfrm>
            <a:off x="9331569" y="0"/>
            <a:ext cx="2860431" cy="3488788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26" hasCustomPrompt="1"/>
          </p:nvPr>
        </p:nvSpPr>
        <p:spPr>
          <a:xfrm>
            <a:off x="2897944" y="0"/>
            <a:ext cx="3291839" cy="292608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</p:spTree>
    <p:extLst>
      <p:ext uri="{BB962C8B-B14F-4D97-AF65-F5344CB8AC3E}">
        <p14:creationId xmlns:p14="http://schemas.microsoft.com/office/powerpoint/2010/main" val="159503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228578" y="2095693"/>
            <a:ext cx="1885071" cy="188507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845169" y="2095693"/>
            <a:ext cx="1885071" cy="188507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61759" y="2095693"/>
            <a:ext cx="1885071" cy="188507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078350" y="2095693"/>
            <a:ext cx="1885071" cy="188507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Image Just One Click</a:t>
            </a:r>
          </a:p>
        </p:txBody>
      </p:sp>
    </p:spTree>
    <p:extLst>
      <p:ext uri="{BB962C8B-B14F-4D97-AF65-F5344CB8AC3E}">
        <p14:creationId xmlns:p14="http://schemas.microsoft.com/office/powerpoint/2010/main" val="359703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3048000" cy="3770142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5" hasCustomPrompt="1"/>
          </p:nvPr>
        </p:nvSpPr>
        <p:spPr>
          <a:xfrm>
            <a:off x="3048000" y="0"/>
            <a:ext cx="3048000" cy="3770142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0"/>
            <a:ext cx="3048000" cy="3770142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7" hasCustomPrompt="1"/>
          </p:nvPr>
        </p:nvSpPr>
        <p:spPr>
          <a:xfrm>
            <a:off x="9144000" y="0"/>
            <a:ext cx="3048000" cy="3770142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</p:spTree>
    <p:extLst>
      <p:ext uri="{BB962C8B-B14F-4D97-AF65-F5344CB8AC3E}">
        <p14:creationId xmlns:p14="http://schemas.microsoft.com/office/powerpoint/2010/main" val="294395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672862" y="1350498"/>
            <a:ext cx="1575581" cy="410776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3585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1181687" y="-450167"/>
            <a:ext cx="2025750" cy="4234375"/>
          </a:xfrm>
          <a:custGeom>
            <a:avLst/>
            <a:gdLst>
              <a:gd name="connsiteX0" fmla="*/ 0 w 1871003"/>
              <a:gd name="connsiteY0" fmla="*/ 0 h 3854548"/>
              <a:gd name="connsiteX1" fmla="*/ 1871003 w 1871003"/>
              <a:gd name="connsiteY1" fmla="*/ 0 h 3854548"/>
              <a:gd name="connsiteX2" fmla="*/ 1871003 w 1871003"/>
              <a:gd name="connsiteY2" fmla="*/ 3854548 h 3854548"/>
              <a:gd name="connsiteX3" fmla="*/ 0 w 1871003"/>
              <a:gd name="connsiteY3" fmla="*/ 3854548 h 3854548"/>
              <a:gd name="connsiteX4" fmla="*/ 0 w 1871003"/>
              <a:gd name="connsiteY4" fmla="*/ 0 h 3854548"/>
              <a:gd name="connsiteX0" fmla="*/ 0 w 1871003"/>
              <a:gd name="connsiteY0" fmla="*/ 0 h 3854548"/>
              <a:gd name="connsiteX1" fmla="*/ 1871003 w 1871003"/>
              <a:gd name="connsiteY1" fmla="*/ 239151 h 3854548"/>
              <a:gd name="connsiteX2" fmla="*/ 1871003 w 1871003"/>
              <a:gd name="connsiteY2" fmla="*/ 3854548 h 3854548"/>
              <a:gd name="connsiteX3" fmla="*/ 0 w 1871003"/>
              <a:gd name="connsiteY3" fmla="*/ 3854548 h 3854548"/>
              <a:gd name="connsiteX4" fmla="*/ 0 w 1871003"/>
              <a:gd name="connsiteY4" fmla="*/ 0 h 3854548"/>
              <a:gd name="connsiteX0" fmla="*/ 0 w 1871003"/>
              <a:gd name="connsiteY0" fmla="*/ 0 h 3854548"/>
              <a:gd name="connsiteX1" fmla="*/ 1871003 w 1871003"/>
              <a:gd name="connsiteY1" fmla="*/ 154745 h 3854548"/>
              <a:gd name="connsiteX2" fmla="*/ 1871003 w 1871003"/>
              <a:gd name="connsiteY2" fmla="*/ 3854548 h 3854548"/>
              <a:gd name="connsiteX3" fmla="*/ 0 w 1871003"/>
              <a:gd name="connsiteY3" fmla="*/ 3854548 h 3854548"/>
              <a:gd name="connsiteX4" fmla="*/ 0 w 1871003"/>
              <a:gd name="connsiteY4" fmla="*/ 0 h 3854548"/>
              <a:gd name="connsiteX0" fmla="*/ 0 w 1913206"/>
              <a:gd name="connsiteY0" fmla="*/ 0 h 3854548"/>
              <a:gd name="connsiteX1" fmla="*/ 1871003 w 1913206"/>
              <a:gd name="connsiteY1" fmla="*/ 154745 h 3854548"/>
              <a:gd name="connsiteX2" fmla="*/ 1913206 w 1913206"/>
              <a:gd name="connsiteY2" fmla="*/ 3545059 h 3854548"/>
              <a:gd name="connsiteX3" fmla="*/ 0 w 1913206"/>
              <a:gd name="connsiteY3" fmla="*/ 3854548 h 3854548"/>
              <a:gd name="connsiteX4" fmla="*/ 0 w 1913206"/>
              <a:gd name="connsiteY4" fmla="*/ 0 h 3854548"/>
              <a:gd name="connsiteX0" fmla="*/ 0 w 1885071"/>
              <a:gd name="connsiteY0" fmla="*/ 0 h 3854548"/>
              <a:gd name="connsiteX1" fmla="*/ 1871003 w 1885071"/>
              <a:gd name="connsiteY1" fmla="*/ 154745 h 3854548"/>
              <a:gd name="connsiteX2" fmla="*/ 1885071 w 1885071"/>
              <a:gd name="connsiteY2" fmla="*/ 3742006 h 3854548"/>
              <a:gd name="connsiteX3" fmla="*/ 0 w 1885071"/>
              <a:gd name="connsiteY3" fmla="*/ 3854548 h 3854548"/>
              <a:gd name="connsiteX4" fmla="*/ 0 w 1885071"/>
              <a:gd name="connsiteY4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071" h="3854548">
                <a:moveTo>
                  <a:pt x="0" y="0"/>
                </a:moveTo>
                <a:lnTo>
                  <a:pt x="1871003" y="154745"/>
                </a:lnTo>
                <a:cubicBezTo>
                  <a:pt x="1875692" y="1350499"/>
                  <a:pt x="1880382" y="2546252"/>
                  <a:pt x="1885071" y="3742006"/>
                </a:cubicBezTo>
                <a:lnTo>
                  <a:pt x="0" y="3854548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</p:spTree>
    <p:extLst>
      <p:ext uri="{BB962C8B-B14F-4D97-AF65-F5344CB8AC3E}">
        <p14:creationId xmlns:p14="http://schemas.microsoft.com/office/powerpoint/2010/main" val="685508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2384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9832145" y="889489"/>
            <a:ext cx="1214583" cy="2676698"/>
          </a:xfrm>
          <a:custGeom>
            <a:avLst/>
            <a:gdLst>
              <a:gd name="connsiteX0" fmla="*/ 0 w 1871003"/>
              <a:gd name="connsiteY0" fmla="*/ 0 h 3854548"/>
              <a:gd name="connsiteX1" fmla="*/ 1871003 w 1871003"/>
              <a:gd name="connsiteY1" fmla="*/ 0 h 3854548"/>
              <a:gd name="connsiteX2" fmla="*/ 1871003 w 1871003"/>
              <a:gd name="connsiteY2" fmla="*/ 3854548 h 3854548"/>
              <a:gd name="connsiteX3" fmla="*/ 0 w 1871003"/>
              <a:gd name="connsiteY3" fmla="*/ 3854548 h 3854548"/>
              <a:gd name="connsiteX4" fmla="*/ 0 w 1871003"/>
              <a:gd name="connsiteY4" fmla="*/ 0 h 3854548"/>
              <a:gd name="connsiteX0" fmla="*/ 0 w 1871003"/>
              <a:gd name="connsiteY0" fmla="*/ 0 h 3854548"/>
              <a:gd name="connsiteX1" fmla="*/ 1871003 w 1871003"/>
              <a:gd name="connsiteY1" fmla="*/ 239151 h 3854548"/>
              <a:gd name="connsiteX2" fmla="*/ 1871003 w 1871003"/>
              <a:gd name="connsiteY2" fmla="*/ 3854548 h 3854548"/>
              <a:gd name="connsiteX3" fmla="*/ 0 w 1871003"/>
              <a:gd name="connsiteY3" fmla="*/ 3854548 h 3854548"/>
              <a:gd name="connsiteX4" fmla="*/ 0 w 1871003"/>
              <a:gd name="connsiteY4" fmla="*/ 0 h 3854548"/>
              <a:gd name="connsiteX0" fmla="*/ 0 w 1871003"/>
              <a:gd name="connsiteY0" fmla="*/ 0 h 3854548"/>
              <a:gd name="connsiteX1" fmla="*/ 1871003 w 1871003"/>
              <a:gd name="connsiteY1" fmla="*/ 154745 h 3854548"/>
              <a:gd name="connsiteX2" fmla="*/ 1871003 w 1871003"/>
              <a:gd name="connsiteY2" fmla="*/ 3854548 h 3854548"/>
              <a:gd name="connsiteX3" fmla="*/ 0 w 1871003"/>
              <a:gd name="connsiteY3" fmla="*/ 3854548 h 3854548"/>
              <a:gd name="connsiteX4" fmla="*/ 0 w 1871003"/>
              <a:gd name="connsiteY4" fmla="*/ 0 h 3854548"/>
              <a:gd name="connsiteX0" fmla="*/ 0 w 1913206"/>
              <a:gd name="connsiteY0" fmla="*/ 0 h 3854548"/>
              <a:gd name="connsiteX1" fmla="*/ 1871003 w 1913206"/>
              <a:gd name="connsiteY1" fmla="*/ 154745 h 3854548"/>
              <a:gd name="connsiteX2" fmla="*/ 1913206 w 1913206"/>
              <a:gd name="connsiteY2" fmla="*/ 3545059 h 3854548"/>
              <a:gd name="connsiteX3" fmla="*/ 0 w 1913206"/>
              <a:gd name="connsiteY3" fmla="*/ 3854548 h 3854548"/>
              <a:gd name="connsiteX4" fmla="*/ 0 w 1913206"/>
              <a:gd name="connsiteY4" fmla="*/ 0 h 3854548"/>
              <a:gd name="connsiteX0" fmla="*/ 0 w 1885071"/>
              <a:gd name="connsiteY0" fmla="*/ 0 h 3854548"/>
              <a:gd name="connsiteX1" fmla="*/ 1871003 w 1885071"/>
              <a:gd name="connsiteY1" fmla="*/ 154745 h 3854548"/>
              <a:gd name="connsiteX2" fmla="*/ 1885071 w 1885071"/>
              <a:gd name="connsiteY2" fmla="*/ 3742006 h 3854548"/>
              <a:gd name="connsiteX3" fmla="*/ 0 w 1885071"/>
              <a:gd name="connsiteY3" fmla="*/ 3854548 h 3854548"/>
              <a:gd name="connsiteX4" fmla="*/ 0 w 1885071"/>
              <a:gd name="connsiteY4" fmla="*/ 0 h 3854548"/>
              <a:gd name="connsiteX0" fmla="*/ 0 w 1885071"/>
              <a:gd name="connsiteY0" fmla="*/ 0 h 3998739"/>
              <a:gd name="connsiteX1" fmla="*/ 1871003 w 1885071"/>
              <a:gd name="connsiteY1" fmla="*/ 298936 h 3998739"/>
              <a:gd name="connsiteX2" fmla="*/ 1885071 w 1885071"/>
              <a:gd name="connsiteY2" fmla="*/ 3886197 h 3998739"/>
              <a:gd name="connsiteX3" fmla="*/ 0 w 1885071"/>
              <a:gd name="connsiteY3" fmla="*/ 3998739 h 3998739"/>
              <a:gd name="connsiteX4" fmla="*/ 0 w 1885071"/>
              <a:gd name="connsiteY4" fmla="*/ 0 h 3998739"/>
              <a:gd name="connsiteX0" fmla="*/ 0 w 1885071"/>
              <a:gd name="connsiteY0" fmla="*/ 0 h 3998739"/>
              <a:gd name="connsiteX1" fmla="*/ 1871003 w 1885071"/>
              <a:gd name="connsiteY1" fmla="*/ 298936 h 3998739"/>
              <a:gd name="connsiteX2" fmla="*/ 1885071 w 1885071"/>
              <a:gd name="connsiteY2" fmla="*/ 3886197 h 3998739"/>
              <a:gd name="connsiteX3" fmla="*/ 0 w 1885071"/>
              <a:gd name="connsiteY3" fmla="*/ 3998739 h 3998739"/>
              <a:gd name="connsiteX4" fmla="*/ 0 w 1885071"/>
              <a:gd name="connsiteY4" fmla="*/ 0 h 3998739"/>
              <a:gd name="connsiteX0" fmla="*/ 0 w 1885071"/>
              <a:gd name="connsiteY0" fmla="*/ 0 h 3998739"/>
              <a:gd name="connsiteX1" fmla="*/ 1871003 w 1885071"/>
              <a:gd name="connsiteY1" fmla="*/ 298936 h 3998739"/>
              <a:gd name="connsiteX2" fmla="*/ 1885071 w 1885071"/>
              <a:gd name="connsiteY2" fmla="*/ 3886197 h 3998739"/>
              <a:gd name="connsiteX3" fmla="*/ 0 w 1885071"/>
              <a:gd name="connsiteY3" fmla="*/ 3998739 h 3998739"/>
              <a:gd name="connsiteX4" fmla="*/ 0 w 1885071"/>
              <a:gd name="connsiteY4" fmla="*/ 0 h 3998739"/>
              <a:gd name="connsiteX0" fmla="*/ 0 w 1892491"/>
              <a:gd name="connsiteY0" fmla="*/ 0 h 4052018"/>
              <a:gd name="connsiteX1" fmla="*/ 1871003 w 1892491"/>
              <a:gd name="connsiteY1" fmla="*/ 298936 h 4052018"/>
              <a:gd name="connsiteX2" fmla="*/ 1892491 w 1892491"/>
              <a:gd name="connsiteY2" fmla="*/ 4052018 h 4052018"/>
              <a:gd name="connsiteX3" fmla="*/ 0 w 1892491"/>
              <a:gd name="connsiteY3" fmla="*/ 3998739 h 4052018"/>
              <a:gd name="connsiteX4" fmla="*/ 0 w 1892491"/>
              <a:gd name="connsiteY4" fmla="*/ 0 h 405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491" h="4052018">
                <a:moveTo>
                  <a:pt x="0" y="0"/>
                </a:moveTo>
                <a:lnTo>
                  <a:pt x="1871003" y="298936"/>
                </a:lnTo>
                <a:cubicBezTo>
                  <a:pt x="1875692" y="1494690"/>
                  <a:pt x="1887802" y="2856264"/>
                  <a:pt x="1892491" y="4052018"/>
                </a:cubicBezTo>
                <a:lnTo>
                  <a:pt x="0" y="3998739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251258" y="842963"/>
            <a:ext cx="1243011" cy="2723224"/>
          </a:xfrm>
          <a:custGeom>
            <a:avLst/>
            <a:gdLst>
              <a:gd name="connsiteX0" fmla="*/ 0 w 1243011"/>
              <a:gd name="connsiteY0" fmla="*/ 0 h 2513674"/>
              <a:gd name="connsiteX1" fmla="*/ 1243011 w 1243011"/>
              <a:gd name="connsiteY1" fmla="*/ 0 h 2513674"/>
              <a:gd name="connsiteX2" fmla="*/ 1243011 w 1243011"/>
              <a:gd name="connsiteY2" fmla="*/ 2513674 h 2513674"/>
              <a:gd name="connsiteX3" fmla="*/ 0 w 1243011"/>
              <a:gd name="connsiteY3" fmla="*/ 2513674 h 2513674"/>
              <a:gd name="connsiteX4" fmla="*/ 0 w 1243011"/>
              <a:gd name="connsiteY4" fmla="*/ 0 h 2513674"/>
              <a:gd name="connsiteX0" fmla="*/ 0 w 1243011"/>
              <a:gd name="connsiteY0" fmla="*/ 209550 h 2723224"/>
              <a:gd name="connsiteX1" fmla="*/ 1243011 w 1243011"/>
              <a:gd name="connsiteY1" fmla="*/ 0 h 2723224"/>
              <a:gd name="connsiteX2" fmla="*/ 1243011 w 1243011"/>
              <a:gd name="connsiteY2" fmla="*/ 2723224 h 2723224"/>
              <a:gd name="connsiteX3" fmla="*/ 0 w 1243011"/>
              <a:gd name="connsiteY3" fmla="*/ 2723224 h 2723224"/>
              <a:gd name="connsiteX4" fmla="*/ 0 w 1243011"/>
              <a:gd name="connsiteY4" fmla="*/ 209550 h 2723224"/>
              <a:gd name="connsiteX0" fmla="*/ 0 w 1243011"/>
              <a:gd name="connsiteY0" fmla="*/ 209550 h 2723224"/>
              <a:gd name="connsiteX1" fmla="*/ 1243011 w 1243011"/>
              <a:gd name="connsiteY1" fmla="*/ 0 h 2723224"/>
              <a:gd name="connsiteX2" fmla="*/ 1243011 w 1243011"/>
              <a:gd name="connsiteY2" fmla="*/ 2723224 h 2723224"/>
              <a:gd name="connsiteX3" fmla="*/ 23813 w 1243011"/>
              <a:gd name="connsiteY3" fmla="*/ 2432711 h 2723224"/>
              <a:gd name="connsiteX4" fmla="*/ 0 w 1243011"/>
              <a:gd name="connsiteY4" fmla="*/ 209550 h 2723224"/>
              <a:gd name="connsiteX0" fmla="*/ 0 w 1243011"/>
              <a:gd name="connsiteY0" fmla="*/ 209550 h 2723224"/>
              <a:gd name="connsiteX1" fmla="*/ 1243011 w 1243011"/>
              <a:gd name="connsiteY1" fmla="*/ 0 h 2723224"/>
              <a:gd name="connsiteX2" fmla="*/ 1243011 w 1243011"/>
              <a:gd name="connsiteY2" fmla="*/ 2723224 h 2723224"/>
              <a:gd name="connsiteX3" fmla="*/ 0 w 1243011"/>
              <a:gd name="connsiteY3" fmla="*/ 2723224 h 2723224"/>
              <a:gd name="connsiteX4" fmla="*/ 0 w 1243011"/>
              <a:gd name="connsiteY4" fmla="*/ 209550 h 272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011" h="2723224">
                <a:moveTo>
                  <a:pt x="0" y="209550"/>
                </a:moveTo>
                <a:lnTo>
                  <a:pt x="1243011" y="0"/>
                </a:lnTo>
                <a:lnTo>
                  <a:pt x="1243011" y="2723224"/>
                </a:lnTo>
                <a:lnTo>
                  <a:pt x="0" y="2723224"/>
                </a:lnTo>
                <a:lnTo>
                  <a:pt x="0" y="20955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875270" y="723901"/>
            <a:ext cx="1547813" cy="273367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Insert Image Just One Click</a:t>
            </a:r>
          </a:p>
        </p:txBody>
      </p:sp>
    </p:spTree>
    <p:extLst>
      <p:ext uri="{BB962C8B-B14F-4D97-AF65-F5344CB8AC3E}">
        <p14:creationId xmlns:p14="http://schemas.microsoft.com/office/powerpoint/2010/main" val="3240755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50385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167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2169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13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/>
          <p:cNvSpPr/>
          <p:nvPr userDrawn="1"/>
        </p:nvSpPr>
        <p:spPr>
          <a:xfrm flipH="1">
            <a:off x="423333" y="0"/>
            <a:ext cx="3259667" cy="6858000"/>
          </a:xfrm>
          <a:prstGeom prst="parallelogram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291320" y="0"/>
            <a:ext cx="2265680" cy="6858000"/>
            <a:chOff x="833120" y="0"/>
            <a:chExt cx="2265680" cy="6858000"/>
          </a:xfrm>
        </p:grpSpPr>
        <p:sp>
          <p:nvSpPr>
            <p:cNvPr id="11" name="Parallelogram 10"/>
            <p:cNvSpPr/>
            <p:nvPr userDrawn="1"/>
          </p:nvSpPr>
          <p:spPr>
            <a:xfrm flipH="1">
              <a:off x="1503680" y="0"/>
              <a:ext cx="1595120" cy="6858000"/>
            </a:xfrm>
            <a:prstGeom prst="parallelogram">
              <a:avLst>
                <a:gd name="adj" fmla="val 56847"/>
              </a:avLst>
            </a:prstGeom>
            <a:solidFill>
              <a:srgbClr val="22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Parallelogram 11"/>
            <p:cNvSpPr/>
            <p:nvPr userDrawn="1"/>
          </p:nvSpPr>
          <p:spPr>
            <a:xfrm flipH="1">
              <a:off x="833120" y="0"/>
              <a:ext cx="1595120" cy="6858000"/>
            </a:xfrm>
            <a:prstGeom prst="parallelogram">
              <a:avLst>
                <a:gd name="adj" fmla="val 56847"/>
              </a:avLst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117197" y="3123671"/>
            <a:ext cx="2505075" cy="23876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843462" y="3123671"/>
            <a:ext cx="2505075" cy="23876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569727" y="3123671"/>
            <a:ext cx="2505075" cy="23876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046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48563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Freeform 10"/>
          <p:cNvSpPr/>
          <p:nvPr userDrawn="1"/>
        </p:nvSpPr>
        <p:spPr>
          <a:xfrm flipH="1">
            <a:off x="9611360" y="0"/>
            <a:ext cx="2580640" cy="6858000"/>
          </a:xfrm>
          <a:custGeom>
            <a:avLst/>
            <a:gdLst>
              <a:gd name="connsiteX0" fmla="*/ 2580640 w 2580640"/>
              <a:gd name="connsiteY0" fmla="*/ 0 h 6858000"/>
              <a:gd name="connsiteX1" fmla="*/ 0 w 2580640"/>
              <a:gd name="connsiteY1" fmla="*/ 0 h 6858000"/>
              <a:gd name="connsiteX2" fmla="*/ 0 w 2580640"/>
              <a:gd name="connsiteY2" fmla="*/ 6858000 h 6858000"/>
              <a:gd name="connsiteX3" fmla="*/ 1717040 w 25806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0640" h="6858000">
                <a:moveTo>
                  <a:pt x="2580640" y="0"/>
                </a:moveTo>
                <a:lnTo>
                  <a:pt x="0" y="0"/>
                </a:lnTo>
                <a:lnTo>
                  <a:pt x="0" y="6858000"/>
                </a:lnTo>
                <a:lnTo>
                  <a:pt x="1717040" y="6858000"/>
                </a:lnTo>
                <a:close/>
              </a:path>
            </a:pathLst>
          </a:cu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7556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/>
          <p:cNvSpPr/>
          <p:nvPr userDrawn="1"/>
        </p:nvSpPr>
        <p:spPr>
          <a:xfrm>
            <a:off x="2174240" y="0"/>
            <a:ext cx="3850640" cy="6858000"/>
          </a:xfrm>
          <a:prstGeom prst="parallelogram">
            <a:avLst>
              <a:gd name="adj" fmla="val 41359"/>
            </a:avLst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66324" y="2153602"/>
            <a:ext cx="2347913" cy="3444875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36804" y="2153601"/>
            <a:ext cx="2347913" cy="3444875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07284" y="2153600"/>
            <a:ext cx="2347913" cy="3444875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77764" y="2153599"/>
            <a:ext cx="2347913" cy="344487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3610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8341360" y="0"/>
            <a:ext cx="3850640" cy="6858000"/>
          </a:xfrm>
          <a:prstGeom prst="parallelogram">
            <a:avLst>
              <a:gd name="adj" fmla="val 41359"/>
            </a:avLst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Parallelogram 12"/>
          <p:cNvSpPr/>
          <p:nvPr userDrawn="1"/>
        </p:nvSpPr>
        <p:spPr>
          <a:xfrm>
            <a:off x="2174240" y="0"/>
            <a:ext cx="3850640" cy="6858000"/>
          </a:xfrm>
          <a:prstGeom prst="parallelogram">
            <a:avLst>
              <a:gd name="adj" fmla="val 41359"/>
            </a:avLst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66324" y="907178"/>
            <a:ext cx="2347913" cy="5043645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36804" y="907177"/>
            <a:ext cx="2347913" cy="5043645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07284" y="907176"/>
            <a:ext cx="2347913" cy="5043645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77764" y="907175"/>
            <a:ext cx="2347913" cy="504364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19755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66324" y="2247573"/>
            <a:ext cx="2347913" cy="378936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653523" y="2247572"/>
            <a:ext cx="2347913" cy="378936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 userDrawn="1"/>
        </p:nvSpPr>
        <p:spPr>
          <a:xfrm>
            <a:off x="6207283" y="2247570"/>
            <a:ext cx="2347913" cy="378936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8777764" y="2247570"/>
            <a:ext cx="2347913" cy="378936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24836" y="2522998"/>
            <a:ext cx="1630886" cy="2049001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12035" y="2522998"/>
            <a:ext cx="1630886" cy="2049001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99234" y="2522998"/>
            <a:ext cx="1630886" cy="2049001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86433" y="2522998"/>
            <a:ext cx="1630886" cy="204900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09269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833120" y="0"/>
            <a:ext cx="2265680" cy="6858000"/>
            <a:chOff x="833120" y="0"/>
            <a:chExt cx="2265680" cy="6858000"/>
          </a:xfrm>
        </p:grpSpPr>
        <p:sp>
          <p:nvSpPr>
            <p:cNvPr id="13" name="Parallelogram 12"/>
            <p:cNvSpPr/>
            <p:nvPr userDrawn="1"/>
          </p:nvSpPr>
          <p:spPr>
            <a:xfrm flipH="1">
              <a:off x="1503680" y="0"/>
              <a:ext cx="1595120" cy="6858000"/>
            </a:xfrm>
            <a:prstGeom prst="parallelogram">
              <a:avLst>
                <a:gd name="adj" fmla="val 56847"/>
              </a:avLst>
            </a:prstGeom>
            <a:solidFill>
              <a:srgbClr val="22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/>
            <p:cNvSpPr/>
            <p:nvPr userDrawn="1"/>
          </p:nvSpPr>
          <p:spPr>
            <a:xfrm flipH="1">
              <a:off x="833120" y="0"/>
              <a:ext cx="1595120" cy="6858000"/>
            </a:xfrm>
            <a:prstGeom prst="parallelogram">
              <a:avLst>
                <a:gd name="adj" fmla="val 56847"/>
              </a:avLst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Freeform 11"/>
          <p:cNvSpPr/>
          <p:nvPr userDrawn="1"/>
        </p:nvSpPr>
        <p:spPr>
          <a:xfrm flipH="1">
            <a:off x="9611360" y="0"/>
            <a:ext cx="2580640" cy="6858000"/>
          </a:xfrm>
          <a:custGeom>
            <a:avLst/>
            <a:gdLst>
              <a:gd name="connsiteX0" fmla="*/ 2580640 w 2580640"/>
              <a:gd name="connsiteY0" fmla="*/ 0 h 6858000"/>
              <a:gd name="connsiteX1" fmla="*/ 0 w 2580640"/>
              <a:gd name="connsiteY1" fmla="*/ 0 h 6858000"/>
              <a:gd name="connsiteX2" fmla="*/ 0 w 2580640"/>
              <a:gd name="connsiteY2" fmla="*/ 6858000 h 6858000"/>
              <a:gd name="connsiteX3" fmla="*/ 1717040 w 25806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0640" h="6858000">
                <a:moveTo>
                  <a:pt x="2580640" y="0"/>
                </a:moveTo>
                <a:lnTo>
                  <a:pt x="0" y="0"/>
                </a:lnTo>
                <a:lnTo>
                  <a:pt x="0" y="6858000"/>
                </a:lnTo>
                <a:lnTo>
                  <a:pt x="1717040" y="6858000"/>
                </a:lnTo>
                <a:close/>
              </a:path>
            </a:pathLst>
          </a:cu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495425"/>
            <a:ext cx="12192000" cy="38671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59250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 userDrawn="1"/>
        </p:nvSpPr>
        <p:spPr>
          <a:xfrm>
            <a:off x="9235440" y="0"/>
            <a:ext cx="1676400" cy="6858000"/>
          </a:xfrm>
          <a:prstGeom prst="parallelogram">
            <a:avLst>
              <a:gd name="adj" fmla="val 61479"/>
            </a:avLst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arallelogram 7"/>
          <p:cNvSpPr/>
          <p:nvPr userDrawn="1"/>
        </p:nvSpPr>
        <p:spPr>
          <a:xfrm>
            <a:off x="2174240" y="0"/>
            <a:ext cx="3850640" cy="6858000"/>
          </a:xfrm>
          <a:prstGeom prst="parallelogram">
            <a:avLst>
              <a:gd name="adj" fmla="val 41359"/>
            </a:avLst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4680528" y="2227823"/>
            <a:ext cx="2830945" cy="381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7890512" y="2227823"/>
            <a:ext cx="2830945" cy="381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 userDrawn="1"/>
        </p:nvSpPr>
        <p:spPr>
          <a:xfrm>
            <a:off x="1470544" y="2227823"/>
            <a:ext cx="2830945" cy="381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925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755063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71466" y="0"/>
            <a:ext cx="3420533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70268" y="2243667"/>
            <a:ext cx="2071900" cy="2665942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155051" y="2110370"/>
            <a:ext cx="2071900" cy="2932536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39834" y="2243667"/>
            <a:ext cx="2071900" cy="266594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9902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/>
          <p:cNvSpPr/>
          <p:nvPr userDrawn="1"/>
        </p:nvSpPr>
        <p:spPr>
          <a:xfrm flipH="1">
            <a:off x="7511472" y="0"/>
            <a:ext cx="1743655" cy="6858000"/>
          </a:xfrm>
          <a:prstGeom prst="parallelogram">
            <a:avLst>
              <a:gd name="adj" fmla="val 51221"/>
            </a:avLst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arallelogram 1"/>
          <p:cNvSpPr/>
          <p:nvPr userDrawn="1"/>
        </p:nvSpPr>
        <p:spPr>
          <a:xfrm flipH="1">
            <a:off x="8676640" y="0"/>
            <a:ext cx="3515360" cy="6858000"/>
          </a:xfrm>
          <a:prstGeom prst="parallelogram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4809207" y="2055103"/>
            <a:ext cx="2573586" cy="3810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7968334" y="2228285"/>
            <a:ext cx="2573586" cy="346363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 userDrawn="1"/>
        </p:nvSpPr>
        <p:spPr>
          <a:xfrm>
            <a:off x="1782103" y="2228285"/>
            <a:ext cx="2573586" cy="346363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98229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585720"/>
            <a:ext cx="12192000" cy="2910840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707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062111"/>
            <a:ext cx="12192000" cy="47337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3046" y="624253"/>
            <a:ext cx="10925908" cy="5609496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4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206067"/>
          </a:xfrm>
        </p:spPr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0" y="6206067"/>
            <a:ext cx="12192000" cy="651933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941670" y="6471551"/>
            <a:ext cx="308660" cy="112496"/>
            <a:chOff x="6028266" y="6460065"/>
            <a:chExt cx="371687" cy="135468"/>
          </a:xfrm>
        </p:grpSpPr>
        <p:sp>
          <p:nvSpPr>
            <p:cNvPr id="9" name="Oval 8"/>
            <p:cNvSpPr/>
            <p:nvPr userDrawn="1"/>
          </p:nvSpPr>
          <p:spPr>
            <a:xfrm>
              <a:off x="6028266" y="6460066"/>
              <a:ext cx="135467" cy="135467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6264486" y="6460065"/>
              <a:ext cx="135467" cy="135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484400" y="4521278"/>
            <a:ext cx="1223200" cy="1223198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655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889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086948"/>
            <a:ext cx="12192000" cy="468410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0779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878774" y="1033040"/>
            <a:ext cx="4791920" cy="4791920"/>
            <a:chOff x="613458" y="925975"/>
            <a:chExt cx="5416952" cy="5416952"/>
          </a:xfrm>
        </p:grpSpPr>
        <p:sp>
          <p:nvSpPr>
            <p:cNvPr id="8" name="Rectangle 7"/>
            <p:cNvSpPr/>
            <p:nvPr/>
          </p:nvSpPr>
          <p:spPr>
            <a:xfrm>
              <a:off x="891251" y="1203768"/>
              <a:ext cx="4861366" cy="48613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Diamond 8"/>
            <p:cNvSpPr/>
            <p:nvPr/>
          </p:nvSpPr>
          <p:spPr>
            <a:xfrm>
              <a:off x="613458" y="925975"/>
              <a:ext cx="5416952" cy="541695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46" y="1538902"/>
            <a:ext cx="5140106" cy="4286058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87490" y="1738929"/>
            <a:ext cx="4751070" cy="268067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8877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745067"/>
            <a:ext cx="11768667" cy="562186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575733" y="1743075"/>
            <a:ext cx="5757333" cy="3638550"/>
          </a:xfrm>
        </p:spPr>
        <p:txBody>
          <a:bodyPr/>
          <a:lstStyle/>
          <a:p>
            <a:endParaRPr lang="id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170786-3FBF-034F-8A76-66DF4F17B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24" y="1721692"/>
            <a:ext cx="5757333" cy="3948015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614" y="1431109"/>
            <a:ext cx="8162114" cy="452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3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hone6_mockup_front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92" y="1056948"/>
            <a:ext cx="3020357" cy="4810452"/>
          </a:xfrm>
          <a:prstGeom prst="rect">
            <a:avLst/>
          </a:prstGeom>
        </p:spPr>
      </p:pic>
      <p:sp>
        <p:nvSpPr>
          <p:cNvPr id="32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236199" y="1833563"/>
            <a:ext cx="1231107" cy="3243262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pic>
        <p:nvPicPr>
          <p:cNvPr id="6" name="Picture 5" descr="iPhone6_mockup_front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49" y="1143008"/>
            <a:ext cx="3020357" cy="4724392"/>
          </a:xfrm>
          <a:prstGeom prst="rect">
            <a:avLst/>
          </a:prstGeom>
        </p:spPr>
      </p:pic>
      <p:pic>
        <p:nvPicPr>
          <p:cNvPr id="9" name="Picture 8" descr="iPhone6_mockup_front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93" y="0"/>
            <a:ext cx="3907143" cy="6111489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092939" y="1900238"/>
            <a:ext cx="1321593" cy="319326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24468" y="982278"/>
            <a:ext cx="2314576" cy="4132262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159849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77826" y="1758463"/>
            <a:ext cx="3468149" cy="3291839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361926" y="1758463"/>
            <a:ext cx="3468149" cy="3291839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142347" y="1758463"/>
            <a:ext cx="3468149" cy="3291839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</p:spTree>
    <p:extLst>
      <p:ext uri="{BB962C8B-B14F-4D97-AF65-F5344CB8AC3E}">
        <p14:creationId xmlns:p14="http://schemas.microsoft.com/office/powerpoint/2010/main" val="183835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9096" y="1955408"/>
            <a:ext cx="2672864" cy="267286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302744" y="1955408"/>
            <a:ext cx="2672864" cy="267286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16392" y="1955408"/>
            <a:ext cx="2672864" cy="267286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30040" y="1955408"/>
            <a:ext cx="2672864" cy="267286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lang="en-US" dirty="0"/>
              <a:t>Insert Image Just One Click</a:t>
            </a:r>
          </a:p>
        </p:txBody>
      </p:sp>
    </p:spTree>
    <p:extLst>
      <p:ext uri="{BB962C8B-B14F-4D97-AF65-F5344CB8AC3E}">
        <p14:creationId xmlns:p14="http://schemas.microsoft.com/office/powerpoint/2010/main" val="76256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27501" y="172965"/>
            <a:ext cx="6213322" cy="6213322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4895557" y="2"/>
            <a:ext cx="7296443" cy="6857998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</p:spTree>
    <p:extLst>
      <p:ext uri="{BB962C8B-B14F-4D97-AF65-F5344CB8AC3E}">
        <p14:creationId xmlns:p14="http://schemas.microsoft.com/office/powerpoint/2010/main" val="45800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2225200" y="0"/>
            <a:ext cx="22252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4450400" y="2"/>
            <a:ext cx="2123128" cy="6857998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2252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</p:spTree>
    <p:extLst>
      <p:ext uri="{BB962C8B-B14F-4D97-AF65-F5344CB8AC3E}">
        <p14:creationId xmlns:p14="http://schemas.microsoft.com/office/powerpoint/2010/main" val="309972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6189784" y="3165230"/>
            <a:ext cx="3141785" cy="3692769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3699802"/>
            <a:ext cx="2897942" cy="3158197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25" hasCustomPrompt="1"/>
          </p:nvPr>
        </p:nvSpPr>
        <p:spPr>
          <a:xfrm>
            <a:off x="9331569" y="4572000"/>
            <a:ext cx="2860431" cy="2286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26" hasCustomPrompt="1"/>
          </p:nvPr>
        </p:nvSpPr>
        <p:spPr>
          <a:xfrm>
            <a:off x="2897944" y="4262511"/>
            <a:ext cx="3291839" cy="2595489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</p:spTree>
    <p:extLst>
      <p:ext uri="{BB962C8B-B14F-4D97-AF65-F5344CB8AC3E}">
        <p14:creationId xmlns:p14="http://schemas.microsoft.com/office/powerpoint/2010/main" val="276563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5E78-8F24-49E7-839E-974FC14E9E9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31F1-5DA3-48B4-8EBA-AF9C976FD4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41779" y="6307707"/>
            <a:ext cx="2505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100" b="0" i="0" kern="12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2018 </a:t>
            </a:r>
            <a:r>
              <a:rPr lang="en-ID" sz="11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ID" sz="1100" b="1" i="0" kern="12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Template</a:t>
            </a:r>
            <a:r>
              <a:rPr lang="en-ID" sz="1100" b="1" i="0" kern="1200" baseline="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100" b="0" i="0" kern="12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All rights reserved</a:t>
            </a:r>
            <a:endParaRPr lang="en-ID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747593" y="6443007"/>
            <a:ext cx="9444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11268219" y="-48358"/>
            <a:ext cx="618979" cy="61897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363548" y="91854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BA9ED-0BD1-4583-826F-4EF9BAC8450E}" type="slidenum">
              <a:rPr lang="en-ID" sz="1600" b="0" smtClean="0">
                <a:solidFill>
                  <a:schemeClr val="accent1"/>
                </a:solidFill>
                <a:latin typeface="+mn-lt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sz="2400" b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709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3" r:id="rId4"/>
    <p:sldLayoutId id="2147483674" r:id="rId5"/>
    <p:sldLayoutId id="2147483666" r:id="rId6"/>
    <p:sldLayoutId id="2147483676" r:id="rId7"/>
    <p:sldLayoutId id="2147483677" r:id="rId8"/>
    <p:sldLayoutId id="2147483680" r:id="rId9"/>
    <p:sldLayoutId id="2147483681" r:id="rId10"/>
    <p:sldLayoutId id="2147483682" r:id="rId11"/>
    <p:sldLayoutId id="2147483684" r:id="rId12"/>
    <p:sldLayoutId id="2147483689" r:id="rId13"/>
    <p:sldLayoutId id="2147483696" r:id="rId14"/>
    <p:sldLayoutId id="2147483698" r:id="rId15"/>
    <p:sldLayoutId id="2147483697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A97E-B1EF-4571-8DF1-FE753F34B3A0}" type="datetimeFigureOut">
              <a:rPr lang="id-ID" smtClean="0"/>
              <a:t>01/11/2018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01D4-3AB5-41B8-ADD1-A1C00A2ED7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68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8FFFB4C-1EF4-D54C-A782-0673004F35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" b="3200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C4FB5A5-1EA5-AE49-80A9-D7B82DD3CC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A1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91E214-2BCC-F742-A586-38742B0FE644}"/>
              </a:ext>
            </a:extLst>
          </p:cNvPr>
          <p:cNvSpPr/>
          <p:nvPr/>
        </p:nvSpPr>
        <p:spPr>
          <a:xfrm>
            <a:off x="4152899" y="4970654"/>
            <a:ext cx="3886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700" normalizeH="0" baseline="0" noProof="0" dirty="0">
                <a:ln>
                  <a:noFill/>
                </a:ln>
                <a:solidFill>
                  <a:srgbClr val="FEE3BD"/>
                </a:solidFill>
                <a:effectLst/>
                <a:uLnTx/>
                <a:uFillTx/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  <a:sym typeface="Helvetica"/>
              </a:rPr>
              <a:t>“The PLAYBOOK”</a:t>
            </a:r>
            <a:endParaRPr kumimoji="0" lang="en-US" sz="2400" b="0" i="0" u="none" strike="noStrike" kern="1200" cap="none" spc="700" normalizeH="0" baseline="0" noProof="0" dirty="0">
              <a:ln>
                <a:noFill/>
              </a:ln>
              <a:solidFill>
                <a:srgbClr val="FEE3BD"/>
              </a:solidFill>
              <a:effectLst/>
              <a:uLnTx/>
              <a:uFillTx/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  <a:sym typeface="Helvetic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415795-4636-304C-811E-B0D287977DC4}"/>
              </a:ext>
            </a:extLst>
          </p:cNvPr>
          <p:cNvSpPr/>
          <p:nvPr/>
        </p:nvSpPr>
        <p:spPr>
          <a:xfrm>
            <a:off x="1066800" y="1423652"/>
            <a:ext cx="10058400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8000" b="0" i="0" u="none" strike="noStrike" kern="1200" cap="none" spc="2000" normalizeH="0" baseline="0" noProof="0" dirty="0">
                <a:ln>
                  <a:noFill/>
                </a:ln>
                <a:solidFill>
                  <a:srgbClr val="FEE3BD"/>
                </a:solidFill>
                <a:effectLst/>
                <a:uLnTx/>
                <a:uFillTx/>
                <a:latin typeface="Bebas Neue Bold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  <a:sym typeface="Helvetica"/>
              </a:rPr>
              <a:t>FILLING THE VACUUM</a:t>
            </a:r>
            <a:endParaRPr kumimoji="0" lang="en-US" sz="8000" b="0" i="0" u="none" strike="noStrike" kern="1200" cap="none" spc="2000" normalizeH="0" baseline="0" noProof="0" dirty="0">
              <a:ln>
                <a:noFill/>
              </a:ln>
              <a:solidFill>
                <a:srgbClr val="FEE3BD"/>
              </a:solidFill>
              <a:effectLst/>
              <a:uLnTx/>
              <a:uFillTx/>
              <a:latin typeface="Bebas Neue Bold" panose="020B0606020202050201" pitchFamily="34" charset="0"/>
              <a:ea typeface="Lato Black" panose="020F0502020204030203" pitchFamily="34" charset="0"/>
              <a:cs typeface="Lato Black" panose="020F0502020204030203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1492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9504"/>
            <a:ext cx="5355772" cy="646332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600" y="319504"/>
            <a:ext cx="1706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id-ID" sz="3600" dirty="0">
                <a:solidFill>
                  <a:prstClr val="white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sym typeface="Helvetica"/>
              </a:rPr>
              <a:t>PLAY 1</a:t>
            </a:r>
            <a:endParaRPr lang="en-US" altLang="zh-TW" sz="3600" dirty="0">
              <a:solidFill>
                <a:prstClr val="white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6738F9-50D9-AF40-A341-7FB6C79D3425}"/>
              </a:ext>
            </a:extLst>
          </p:cNvPr>
          <p:cNvSpPr/>
          <p:nvPr/>
        </p:nvSpPr>
        <p:spPr>
          <a:xfrm>
            <a:off x="6159676" y="1208529"/>
            <a:ext cx="574832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90 Days to transfer 150-250 BV from “Other Brands” to YOUR BRAND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CF75C1-29D3-7444-9159-7FA1828EB79C}"/>
              </a:ext>
            </a:extLst>
          </p:cNvPr>
          <p:cNvSpPr/>
          <p:nvPr/>
        </p:nvSpPr>
        <p:spPr>
          <a:xfrm>
            <a:off x="6062037" y="2694857"/>
            <a:ext cx="5943599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Use Consistently &amp; Correctly Fast Start Kit products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Complete Home Shopping List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Look Up BV Values for ma Branded products checked off</a:t>
            </a:r>
            <a:endParaRPr lang="en-US" sz="20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Revise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Autoship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Order* before first pull if needed</a:t>
            </a:r>
            <a:endParaRPr lang="zh-TW" altLang="en-US" sz="20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BA044F-A498-694F-9421-837DDB3F7031}"/>
              </a:ext>
            </a:extLst>
          </p:cNvPr>
          <p:cNvCxnSpPr>
            <a:cxnSpLocks/>
          </p:cNvCxnSpPr>
          <p:nvPr/>
        </p:nvCxnSpPr>
        <p:spPr>
          <a:xfrm>
            <a:off x="6468436" y="2551857"/>
            <a:ext cx="513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7FC7C7A-C589-4071-8FEA-922779859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1799" b="28495"/>
          <a:stretch/>
        </p:blipFill>
        <p:spPr>
          <a:xfrm>
            <a:off x="-558531" y="2235902"/>
            <a:ext cx="5748320" cy="3646284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9F71352D-D308-4B67-A006-C0868AB097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614" y="1931671"/>
            <a:ext cx="8162114" cy="452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91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2F4A71A-1A1A-D84E-83FA-6D94555B989D}"/>
              </a:ext>
            </a:extLst>
          </p:cNvPr>
          <p:cNvSpPr/>
          <p:nvPr/>
        </p:nvSpPr>
        <p:spPr>
          <a:xfrm>
            <a:off x="-9932" y="1351609"/>
            <a:ext cx="3027192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Change how you buy, and where you buy...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686F1B-F07A-6D44-8037-66209EAC3E9D}"/>
              </a:ext>
            </a:extLst>
          </p:cNvPr>
          <p:cNvSpPr/>
          <p:nvPr/>
        </p:nvSpPr>
        <p:spPr>
          <a:xfrm>
            <a:off x="298216" y="3556834"/>
            <a:ext cx="2617199" cy="95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“What you are going to buy anyway!”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6F9E0E-B0A2-924B-BF7F-AFE61951ED31}"/>
              </a:ext>
            </a:extLst>
          </p:cNvPr>
          <p:cNvSpPr/>
          <p:nvPr/>
        </p:nvSpPr>
        <p:spPr>
          <a:xfrm>
            <a:off x="8678959" y="1536275"/>
            <a:ext cx="305626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Save your </a:t>
            </a: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SHOP.COM</a:t>
            </a:r>
            <a:r>
              <a:rPr lang="en-US" noProof="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’s</a:t>
            </a: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P</a:t>
            </a: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PCID &amp; P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assword</a:t>
            </a: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on “Every Computer”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“Surf”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SG.</a:t>
            </a: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SHOP.COM site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Conduct inventory of “Stores” you currently buy from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Install “Shop Buddy”</a:t>
            </a:r>
            <a:endParaRPr lang="id-ID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AEECF5A-B5DC-6C4A-839C-02F14114FE0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r="5191"/>
          <a:stretch>
            <a:fillRect/>
          </a:stretch>
        </p:blipFill>
        <p:spPr>
          <a:xfrm>
            <a:off x="7092939" y="1900238"/>
            <a:ext cx="1321593" cy="3193260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6ABD6B1-1633-2D44-A4D3-AFF9298CAB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0" b="8810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52D2619-E063-9242-A89F-7469B41DB9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r="8894"/>
          <a:stretch>
            <a:fillRect/>
          </a:stretch>
        </p:blipFill>
        <p:spPr>
          <a:xfrm>
            <a:off x="3236199" y="1833563"/>
            <a:ext cx="1231107" cy="3243262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E095AC-16EB-4D65-A6E6-22D44EFD5579}"/>
              </a:ext>
            </a:extLst>
          </p:cNvPr>
          <p:cNvSpPr/>
          <p:nvPr/>
        </p:nvSpPr>
        <p:spPr>
          <a:xfrm>
            <a:off x="0" y="319504"/>
            <a:ext cx="5355772" cy="646332"/>
          </a:xfrm>
          <a:prstGeom prst="rect">
            <a:avLst/>
          </a:prstGeom>
          <a:solidFill>
            <a:srgbClr val="F9B658">
              <a:lumMod val="75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E8DCBF-96F6-4EF7-B205-CDF3B6A5650F}"/>
              </a:ext>
            </a:extLst>
          </p:cNvPr>
          <p:cNvSpPr txBox="1"/>
          <p:nvPr/>
        </p:nvSpPr>
        <p:spPr>
          <a:xfrm>
            <a:off x="881600" y="319504"/>
            <a:ext cx="1706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id-ID" sz="3600" dirty="0">
                <a:solidFill>
                  <a:prstClr val="white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sym typeface="Helvetica"/>
              </a:rPr>
              <a:t>PLAY </a:t>
            </a:r>
            <a:r>
              <a:rPr lang="en-GB" sz="3600" dirty="0">
                <a:solidFill>
                  <a:prstClr val="white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sym typeface="Helvetica"/>
              </a:rPr>
              <a:t>2</a:t>
            </a:r>
            <a:endParaRPr lang="en-US" altLang="zh-TW" sz="3600" dirty="0">
              <a:solidFill>
                <a:prstClr val="white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409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53B18DA4-E19B-0841-AA2F-0774F63E4C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5" b="4335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D628934-B1FE-F149-86E4-718096406C2A}"/>
              </a:ext>
            </a:extLst>
          </p:cNvPr>
          <p:cNvSpPr/>
          <p:nvPr/>
        </p:nvSpPr>
        <p:spPr>
          <a:xfrm>
            <a:off x="633046" y="624252"/>
            <a:ext cx="10925908" cy="5609497"/>
          </a:xfrm>
          <a:prstGeom prst="rect">
            <a:avLst/>
          </a:prstGeom>
          <a:solidFill>
            <a:srgbClr val="1A1A1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E7EAE-2EF5-5347-8D8B-3E13CDBC9137}"/>
              </a:ext>
            </a:extLst>
          </p:cNvPr>
          <p:cNvSpPr/>
          <p:nvPr/>
        </p:nvSpPr>
        <p:spPr>
          <a:xfrm>
            <a:off x="4650711" y="2218868"/>
            <a:ext cx="46123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Address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</a:t>
            </a: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Book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Contact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</a:t>
            </a: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from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</a:t>
            </a: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Phone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Instagram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Twitter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...</a:t>
            </a: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etc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Who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</a:t>
            </a: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do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</a:t>
            </a: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you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</a:t>
            </a: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know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</a:t>
            </a: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that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...</a:t>
            </a:r>
          </a:p>
        </p:txBody>
      </p:sp>
      <p:sp>
        <p:nvSpPr>
          <p:cNvPr id="17" name="Shape 4762">
            <a:extLst>
              <a:ext uri="{FF2B5EF4-FFF2-40B4-BE49-F238E27FC236}">
                <a16:creationId xmlns:a16="http://schemas.microsoft.com/office/drawing/2014/main" id="{1EBACD7A-3A99-004B-BFEC-C87B3377A0F0}"/>
              </a:ext>
            </a:extLst>
          </p:cNvPr>
          <p:cNvSpPr/>
          <p:nvPr/>
        </p:nvSpPr>
        <p:spPr>
          <a:xfrm>
            <a:off x="4230250" y="2437503"/>
            <a:ext cx="319184" cy="3695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673" y="119782"/>
                </a:moveTo>
                <a:lnTo>
                  <a:pt x="112673" y="119782"/>
                </a:lnTo>
                <a:cubicBezTo>
                  <a:pt x="105347" y="119782"/>
                  <a:pt x="105347" y="119782"/>
                  <a:pt x="105347" y="119782"/>
                </a:cubicBezTo>
                <a:cubicBezTo>
                  <a:pt x="105347" y="0"/>
                  <a:pt x="105347" y="0"/>
                  <a:pt x="105347" y="0"/>
                </a:cubicBezTo>
                <a:cubicBezTo>
                  <a:pt x="112673" y="0"/>
                  <a:pt x="112673" y="0"/>
                  <a:pt x="112673" y="0"/>
                </a:cubicBezTo>
                <a:cubicBezTo>
                  <a:pt x="116210" y="0"/>
                  <a:pt x="119747" y="3043"/>
                  <a:pt x="119747" y="6086"/>
                </a:cubicBezTo>
                <a:cubicBezTo>
                  <a:pt x="119747" y="113695"/>
                  <a:pt x="119747" y="113695"/>
                  <a:pt x="119747" y="113695"/>
                </a:cubicBezTo>
                <a:cubicBezTo>
                  <a:pt x="119747" y="116739"/>
                  <a:pt x="116210" y="119782"/>
                  <a:pt x="112673" y="119782"/>
                </a:cubicBezTo>
                <a:close/>
                <a:moveTo>
                  <a:pt x="14400" y="113695"/>
                </a:moveTo>
                <a:lnTo>
                  <a:pt x="14400" y="113695"/>
                </a:lnTo>
                <a:cubicBezTo>
                  <a:pt x="14400" y="107608"/>
                  <a:pt x="14400" y="107608"/>
                  <a:pt x="14400" y="107608"/>
                </a:cubicBezTo>
                <a:cubicBezTo>
                  <a:pt x="26778" y="107608"/>
                  <a:pt x="26778" y="107608"/>
                  <a:pt x="26778" y="107608"/>
                </a:cubicBezTo>
                <a:cubicBezTo>
                  <a:pt x="34105" y="107608"/>
                  <a:pt x="41178" y="101304"/>
                  <a:pt x="41178" y="95217"/>
                </a:cubicBezTo>
                <a:cubicBezTo>
                  <a:pt x="41178" y="87608"/>
                  <a:pt x="34105" y="82826"/>
                  <a:pt x="26778" y="82826"/>
                </a:cubicBezTo>
                <a:cubicBezTo>
                  <a:pt x="14400" y="82826"/>
                  <a:pt x="14400" y="82826"/>
                  <a:pt x="14400" y="82826"/>
                </a:cubicBezTo>
                <a:cubicBezTo>
                  <a:pt x="14400" y="72173"/>
                  <a:pt x="14400" y="72173"/>
                  <a:pt x="14400" y="72173"/>
                </a:cubicBezTo>
                <a:cubicBezTo>
                  <a:pt x="26778" y="72173"/>
                  <a:pt x="26778" y="72173"/>
                  <a:pt x="26778" y="72173"/>
                </a:cubicBezTo>
                <a:cubicBezTo>
                  <a:pt x="34105" y="72173"/>
                  <a:pt x="41178" y="66086"/>
                  <a:pt x="41178" y="59782"/>
                </a:cubicBezTo>
                <a:cubicBezTo>
                  <a:pt x="41178" y="53695"/>
                  <a:pt x="34105" y="47608"/>
                  <a:pt x="26778" y="47608"/>
                </a:cubicBezTo>
                <a:cubicBezTo>
                  <a:pt x="14400" y="47608"/>
                  <a:pt x="14400" y="47608"/>
                  <a:pt x="14400" y="47608"/>
                </a:cubicBezTo>
                <a:cubicBezTo>
                  <a:pt x="14400" y="36739"/>
                  <a:pt x="14400" y="36739"/>
                  <a:pt x="14400" y="36739"/>
                </a:cubicBezTo>
                <a:cubicBezTo>
                  <a:pt x="26778" y="36739"/>
                  <a:pt x="26778" y="36739"/>
                  <a:pt x="26778" y="36739"/>
                </a:cubicBezTo>
                <a:cubicBezTo>
                  <a:pt x="34105" y="36739"/>
                  <a:pt x="41178" y="32173"/>
                  <a:pt x="41178" y="24565"/>
                </a:cubicBezTo>
                <a:cubicBezTo>
                  <a:pt x="41178" y="18478"/>
                  <a:pt x="34105" y="12173"/>
                  <a:pt x="26778" y="12173"/>
                </a:cubicBezTo>
                <a:cubicBezTo>
                  <a:pt x="14400" y="12173"/>
                  <a:pt x="14400" y="12173"/>
                  <a:pt x="14400" y="12173"/>
                </a:cubicBezTo>
                <a:cubicBezTo>
                  <a:pt x="14400" y="6086"/>
                  <a:pt x="14400" y="6086"/>
                  <a:pt x="14400" y="6086"/>
                </a:cubicBezTo>
                <a:cubicBezTo>
                  <a:pt x="14400" y="3043"/>
                  <a:pt x="17936" y="0"/>
                  <a:pt x="21473" y="0"/>
                </a:cubicBezTo>
                <a:cubicBezTo>
                  <a:pt x="98273" y="0"/>
                  <a:pt x="98273" y="0"/>
                  <a:pt x="98273" y="0"/>
                </a:cubicBezTo>
                <a:cubicBezTo>
                  <a:pt x="98273" y="119782"/>
                  <a:pt x="98273" y="119782"/>
                  <a:pt x="98273" y="119782"/>
                </a:cubicBezTo>
                <a:cubicBezTo>
                  <a:pt x="21473" y="119782"/>
                  <a:pt x="21473" y="119782"/>
                  <a:pt x="21473" y="119782"/>
                </a:cubicBezTo>
                <a:cubicBezTo>
                  <a:pt x="17936" y="119782"/>
                  <a:pt x="14400" y="116739"/>
                  <a:pt x="14400" y="113695"/>
                </a:cubicBezTo>
                <a:close/>
                <a:moveTo>
                  <a:pt x="34105" y="24565"/>
                </a:moveTo>
                <a:lnTo>
                  <a:pt x="34105" y="24565"/>
                </a:lnTo>
                <a:cubicBezTo>
                  <a:pt x="34105" y="29130"/>
                  <a:pt x="30315" y="30652"/>
                  <a:pt x="26778" y="30652"/>
                </a:cubicBezTo>
                <a:cubicBezTo>
                  <a:pt x="7326" y="30652"/>
                  <a:pt x="7326" y="30652"/>
                  <a:pt x="7326" y="30652"/>
                </a:cubicBezTo>
                <a:cubicBezTo>
                  <a:pt x="3789" y="30652"/>
                  <a:pt x="0" y="29130"/>
                  <a:pt x="0" y="24565"/>
                </a:cubicBezTo>
                <a:cubicBezTo>
                  <a:pt x="0" y="21521"/>
                  <a:pt x="3789" y="18478"/>
                  <a:pt x="7326" y="18478"/>
                </a:cubicBezTo>
                <a:cubicBezTo>
                  <a:pt x="26778" y="18478"/>
                  <a:pt x="26778" y="18478"/>
                  <a:pt x="26778" y="18478"/>
                </a:cubicBezTo>
                <a:cubicBezTo>
                  <a:pt x="30315" y="18478"/>
                  <a:pt x="34105" y="21521"/>
                  <a:pt x="34105" y="24565"/>
                </a:cubicBezTo>
                <a:close/>
                <a:moveTo>
                  <a:pt x="7326" y="53695"/>
                </a:moveTo>
                <a:lnTo>
                  <a:pt x="7326" y="53695"/>
                </a:lnTo>
                <a:cubicBezTo>
                  <a:pt x="26778" y="53695"/>
                  <a:pt x="26778" y="53695"/>
                  <a:pt x="26778" y="53695"/>
                </a:cubicBezTo>
                <a:cubicBezTo>
                  <a:pt x="30315" y="53695"/>
                  <a:pt x="34105" y="56739"/>
                  <a:pt x="34105" y="59782"/>
                </a:cubicBezTo>
                <a:cubicBezTo>
                  <a:pt x="34105" y="63043"/>
                  <a:pt x="30315" y="66086"/>
                  <a:pt x="26778" y="66086"/>
                </a:cubicBezTo>
                <a:cubicBezTo>
                  <a:pt x="7326" y="66086"/>
                  <a:pt x="7326" y="66086"/>
                  <a:pt x="7326" y="66086"/>
                </a:cubicBezTo>
                <a:cubicBezTo>
                  <a:pt x="3789" y="66086"/>
                  <a:pt x="0" y="63043"/>
                  <a:pt x="0" y="59782"/>
                </a:cubicBezTo>
                <a:cubicBezTo>
                  <a:pt x="0" y="56739"/>
                  <a:pt x="3789" y="53695"/>
                  <a:pt x="7326" y="53695"/>
                </a:cubicBezTo>
                <a:close/>
                <a:moveTo>
                  <a:pt x="7326" y="89130"/>
                </a:moveTo>
                <a:lnTo>
                  <a:pt x="7326" y="89130"/>
                </a:lnTo>
                <a:cubicBezTo>
                  <a:pt x="26778" y="89130"/>
                  <a:pt x="26778" y="89130"/>
                  <a:pt x="26778" y="89130"/>
                </a:cubicBezTo>
                <a:cubicBezTo>
                  <a:pt x="30315" y="89130"/>
                  <a:pt x="34105" y="90652"/>
                  <a:pt x="34105" y="95217"/>
                </a:cubicBezTo>
                <a:cubicBezTo>
                  <a:pt x="34105" y="98260"/>
                  <a:pt x="30315" y="101304"/>
                  <a:pt x="26778" y="101304"/>
                </a:cubicBezTo>
                <a:cubicBezTo>
                  <a:pt x="7326" y="101304"/>
                  <a:pt x="7326" y="101304"/>
                  <a:pt x="7326" y="101304"/>
                </a:cubicBezTo>
                <a:cubicBezTo>
                  <a:pt x="3789" y="101304"/>
                  <a:pt x="0" y="98260"/>
                  <a:pt x="0" y="95217"/>
                </a:cubicBezTo>
                <a:cubicBezTo>
                  <a:pt x="0" y="90652"/>
                  <a:pt x="3789" y="89130"/>
                  <a:pt x="7326" y="89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8457D0-A5EA-4446-8873-83E0CBA18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077" y="3037280"/>
            <a:ext cx="237530" cy="435472"/>
          </a:xfrm>
          <a:prstGeom prst="rect">
            <a:avLst/>
          </a:prstGeom>
        </p:spPr>
      </p:pic>
      <p:sp>
        <p:nvSpPr>
          <p:cNvPr id="19" name="Shape 5020">
            <a:extLst>
              <a:ext uri="{FF2B5EF4-FFF2-40B4-BE49-F238E27FC236}">
                <a16:creationId xmlns:a16="http://schemas.microsoft.com/office/drawing/2014/main" id="{DB650BB6-7379-9A45-8DF0-E1A656AFB2A0}"/>
              </a:ext>
            </a:extLst>
          </p:cNvPr>
          <p:cNvSpPr/>
          <p:nvPr/>
        </p:nvSpPr>
        <p:spPr>
          <a:xfrm>
            <a:off x="4202066" y="5005170"/>
            <a:ext cx="348317" cy="2848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727" y="0"/>
                </a:moveTo>
                <a:lnTo>
                  <a:pt x="81727" y="0"/>
                </a:lnTo>
                <a:cubicBezTo>
                  <a:pt x="91495" y="0"/>
                  <a:pt x="95880" y="5322"/>
                  <a:pt x="101461" y="10403"/>
                </a:cubicBezTo>
                <a:cubicBezTo>
                  <a:pt x="105647" y="10403"/>
                  <a:pt x="111229" y="7016"/>
                  <a:pt x="114019" y="5322"/>
                </a:cubicBezTo>
                <a:cubicBezTo>
                  <a:pt x="115614" y="3629"/>
                  <a:pt x="115614" y="3629"/>
                  <a:pt x="117009" y="3629"/>
                </a:cubicBezTo>
                <a:cubicBezTo>
                  <a:pt x="115614" y="8709"/>
                  <a:pt x="112624" y="13790"/>
                  <a:pt x="108438" y="17177"/>
                </a:cubicBezTo>
                <a:cubicBezTo>
                  <a:pt x="108438" y="17177"/>
                  <a:pt x="107043" y="18870"/>
                  <a:pt x="105647" y="18870"/>
                </a:cubicBezTo>
                <a:lnTo>
                  <a:pt x="105647" y="18870"/>
                </a:lnTo>
                <a:cubicBezTo>
                  <a:pt x="111229" y="18870"/>
                  <a:pt x="115614" y="15483"/>
                  <a:pt x="119800" y="15483"/>
                </a:cubicBezTo>
                <a:lnTo>
                  <a:pt x="119800" y="15483"/>
                </a:lnTo>
                <a:cubicBezTo>
                  <a:pt x="118405" y="18870"/>
                  <a:pt x="115614" y="23951"/>
                  <a:pt x="111229" y="25645"/>
                </a:cubicBezTo>
                <a:cubicBezTo>
                  <a:pt x="109833" y="27338"/>
                  <a:pt x="109833" y="29274"/>
                  <a:pt x="108438" y="30967"/>
                </a:cubicBezTo>
                <a:cubicBezTo>
                  <a:pt x="108438" y="37741"/>
                  <a:pt x="108438" y="42822"/>
                  <a:pt x="107043" y="49596"/>
                </a:cubicBezTo>
                <a:cubicBezTo>
                  <a:pt x="100066" y="82258"/>
                  <a:pt x="84518" y="106209"/>
                  <a:pt x="59202" y="116370"/>
                </a:cubicBezTo>
                <a:cubicBezTo>
                  <a:pt x="49235" y="119758"/>
                  <a:pt x="33887" y="119758"/>
                  <a:pt x="23920" y="118064"/>
                </a:cubicBezTo>
                <a:cubicBezTo>
                  <a:pt x="18338" y="116370"/>
                  <a:pt x="14152" y="114677"/>
                  <a:pt x="8372" y="111290"/>
                </a:cubicBezTo>
                <a:cubicBezTo>
                  <a:pt x="6976" y="109596"/>
                  <a:pt x="4186" y="109596"/>
                  <a:pt x="2790" y="107903"/>
                </a:cubicBezTo>
                <a:cubicBezTo>
                  <a:pt x="1395" y="106209"/>
                  <a:pt x="1395" y="106209"/>
                  <a:pt x="0" y="106209"/>
                </a:cubicBezTo>
                <a:cubicBezTo>
                  <a:pt x="2790" y="106209"/>
                  <a:pt x="5581" y="106209"/>
                  <a:pt x="8372" y="106209"/>
                </a:cubicBezTo>
                <a:cubicBezTo>
                  <a:pt x="9966" y="106209"/>
                  <a:pt x="12757" y="106209"/>
                  <a:pt x="15548" y="104516"/>
                </a:cubicBezTo>
                <a:cubicBezTo>
                  <a:pt x="21129" y="102580"/>
                  <a:pt x="25315" y="100887"/>
                  <a:pt x="29501" y="99193"/>
                </a:cubicBezTo>
                <a:cubicBezTo>
                  <a:pt x="32491" y="97500"/>
                  <a:pt x="35282" y="95806"/>
                  <a:pt x="36677" y="92419"/>
                </a:cubicBezTo>
                <a:cubicBezTo>
                  <a:pt x="33887" y="92419"/>
                  <a:pt x="31096" y="92419"/>
                  <a:pt x="29501" y="92419"/>
                </a:cubicBezTo>
                <a:cubicBezTo>
                  <a:pt x="21129" y="89032"/>
                  <a:pt x="16943" y="82258"/>
                  <a:pt x="14152" y="71854"/>
                </a:cubicBezTo>
                <a:cubicBezTo>
                  <a:pt x="15548" y="73548"/>
                  <a:pt x="22524" y="73548"/>
                  <a:pt x="23920" y="71854"/>
                </a:cubicBezTo>
                <a:cubicBezTo>
                  <a:pt x="21129" y="71854"/>
                  <a:pt x="18338" y="70161"/>
                  <a:pt x="16943" y="68467"/>
                </a:cubicBezTo>
                <a:cubicBezTo>
                  <a:pt x="9966" y="63387"/>
                  <a:pt x="4186" y="54919"/>
                  <a:pt x="4186" y="42822"/>
                </a:cubicBezTo>
                <a:cubicBezTo>
                  <a:pt x="5581" y="42822"/>
                  <a:pt x="6976" y="42822"/>
                  <a:pt x="6976" y="44516"/>
                </a:cubicBezTo>
                <a:cubicBezTo>
                  <a:pt x="8372" y="44516"/>
                  <a:pt x="9966" y="44516"/>
                  <a:pt x="12757" y="46209"/>
                </a:cubicBezTo>
                <a:lnTo>
                  <a:pt x="15548" y="46209"/>
                </a:lnTo>
                <a:lnTo>
                  <a:pt x="15548" y="46209"/>
                </a:lnTo>
                <a:cubicBezTo>
                  <a:pt x="14152" y="44516"/>
                  <a:pt x="12757" y="42822"/>
                  <a:pt x="11362" y="41129"/>
                </a:cubicBezTo>
                <a:cubicBezTo>
                  <a:pt x="6976" y="34354"/>
                  <a:pt x="2790" y="25645"/>
                  <a:pt x="5581" y="13790"/>
                </a:cubicBezTo>
                <a:cubicBezTo>
                  <a:pt x="5581" y="10403"/>
                  <a:pt x="6976" y="8709"/>
                  <a:pt x="8372" y="7016"/>
                </a:cubicBezTo>
                <a:lnTo>
                  <a:pt x="8372" y="7016"/>
                </a:lnTo>
                <a:cubicBezTo>
                  <a:pt x="8372" y="7016"/>
                  <a:pt x="9966" y="8709"/>
                  <a:pt x="11362" y="8709"/>
                </a:cubicBezTo>
                <a:cubicBezTo>
                  <a:pt x="12757" y="12096"/>
                  <a:pt x="15548" y="15483"/>
                  <a:pt x="18338" y="17177"/>
                </a:cubicBezTo>
                <a:cubicBezTo>
                  <a:pt x="26710" y="25645"/>
                  <a:pt x="35282" y="30967"/>
                  <a:pt x="47840" y="36048"/>
                </a:cubicBezTo>
                <a:cubicBezTo>
                  <a:pt x="52026" y="36048"/>
                  <a:pt x="55016" y="37741"/>
                  <a:pt x="59202" y="37741"/>
                </a:cubicBezTo>
                <a:cubicBezTo>
                  <a:pt x="57807" y="32661"/>
                  <a:pt x="57807" y="27338"/>
                  <a:pt x="59202" y="23951"/>
                </a:cubicBezTo>
                <a:cubicBezTo>
                  <a:pt x="61993" y="13790"/>
                  <a:pt x="66179" y="7016"/>
                  <a:pt x="73355" y="3629"/>
                </a:cubicBezTo>
                <a:cubicBezTo>
                  <a:pt x="74750" y="1935"/>
                  <a:pt x="77541" y="1935"/>
                  <a:pt x="78936" y="1935"/>
                </a:cubicBezTo>
                <a:cubicBezTo>
                  <a:pt x="80332" y="1935"/>
                  <a:pt x="80332" y="0"/>
                  <a:pt x="81727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0" name="Shape 5028">
            <a:extLst>
              <a:ext uri="{FF2B5EF4-FFF2-40B4-BE49-F238E27FC236}">
                <a16:creationId xmlns:a16="http://schemas.microsoft.com/office/drawing/2014/main" id="{03CB7E7C-C7E0-0F4E-9143-37C59F5F4FF1}"/>
              </a:ext>
            </a:extLst>
          </p:cNvPr>
          <p:cNvSpPr/>
          <p:nvPr/>
        </p:nvSpPr>
        <p:spPr>
          <a:xfrm>
            <a:off x="4210818" y="4368734"/>
            <a:ext cx="346221" cy="3262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3201" y="119790"/>
                </a:moveTo>
                <a:lnTo>
                  <a:pt x="93201" y="119790"/>
                </a:lnTo>
                <a:cubicBezTo>
                  <a:pt x="93201" y="76933"/>
                  <a:pt x="93201" y="76933"/>
                  <a:pt x="93201" y="76933"/>
                </a:cubicBezTo>
                <a:cubicBezTo>
                  <a:pt x="93201" y="67944"/>
                  <a:pt x="90443" y="59163"/>
                  <a:pt x="80788" y="59163"/>
                </a:cubicBezTo>
                <a:cubicBezTo>
                  <a:pt x="70935" y="59163"/>
                  <a:pt x="66798" y="67944"/>
                  <a:pt x="66798" y="76933"/>
                </a:cubicBezTo>
                <a:cubicBezTo>
                  <a:pt x="66798" y="119790"/>
                  <a:pt x="66798" y="119790"/>
                  <a:pt x="66798" y="119790"/>
                </a:cubicBezTo>
                <a:cubicBezTo>
                  <a:pt x="40394" y="119790"/>
                  <a:pt x="40394" y="119790"/>
                  <a:pt x="40394" y="119790"/>
                </a:cubicBezTo>
                <a:cubicBezTo>
                  <a:pt x="40394" y="39930"/>
                  <a:pt x="40394" y="39930"/>
                  <a:pt x="40394" y="39930"/>
                </a:cubicBezTo>
                <a:cubicBezTo>
                  <a:pt x="66798" y="39930"/>
                  <a:pt x="66798" y="39930"/>
                  <a:pt x="66798" y="39930"/>
                </a:cubicBezTo>
                <a:cubicBezTo>
                  <a:pt x="66798" y="50174"/>
                  <a:pt x="66798" y="50174"/>
                  <a:pt x="66798" y="50174"/>
                </a:cubicBezTo>
                <a:cubicBezTo>
                  <a:pt x="73891" y="41393"/>
                  <a:pt x="79408" y="37003"/>
                  <a:pt x="90443" y="37003"/>
                </a:cubicBezTo>
                <a:cubicBezTo>
                  <a:pt x="101674" y="37003"/>
                  <a:pt x="119802" y="42857"/>
                  <a:pt x="119802" y="75470"/>
                </a:cubicBezTo>
                <a:cubicBezTo>
                  <a:pt x="119802" y="119790"/>
                  <a:pt x="119802" y="119790"/>
                  <a:pt x="119802" y="119790"/>
                </a:cubicBezTo>
                <a:lnTo>
                  <a:pt x="93201" y="119790"/>
                </a:lnTo>
                <a:close/>
                <a:moveTo>
                  <a:pt x="15369" y="28013"/>
                </a:moveTo>
                <a:lnTo>
                  <a:pt x="15369" y="28013"/>
                </a:lnTo>
                <a:cubicBezTo>
                  <a:pt x="6896" y="28013"/>
                  <a:pt x="0" y="22160"/>
                  <a:pt x="0" y="14843"/>
                </a:cubicBezTo>
                <a:cubicBezTo>
                  <a:pt x="0" y="5853"/>
                  <a:pt x="6896" y="0"/>
                  <a:pt x="15369" y="0"/>
                </a:cubicBezTo>
                <a:cubicBezTo>
                  <a:pt x="23645" y="0"/>
                  <a:pt x="30541" y="5853"/>
                  <a:pt x="30541" y="14843"/>
                </a:cubicBezTo>
                <a:cubicBezTo>
                  <a:pt x="30541" y="22160"/>
                  <a:pt x="23645" y="28013"/>
                  <a:pt x="15369" y="28013"/>
                </a:cubicBezTo>
                <a:close/>
                <a:moveTo>
                  <a:pt x="27783" y="119790"/>
                </a:moveTo>
                <a:lnTo>
                  <a:pt x="27783" y="119790"/>
                </a:lnTo>
                <a:cubicBezTo>
                  <a:pt x="1379" y="119790"/>
                  <a:pt x="1379" y="119790"/>
                  <a:pt x="1379" y="119790"/>
                </a:cubicBezTo>
                <a:cubicBezTo>
                  <a:pt x="1379" y="39930"/>
                  <a:pt x="1379" y="39930"/>
                  <a:pt x="1379" y="39930"/>
                </a:cubicBezTo>
                <a:cubicBezTo>
                  <a:pt x="27783" y="39930"/>
                  <a:pt x="27783" y="39930"/>
                  <a:pt x="27783" y="39930"/>
                </a:cubicBezTo>
                <a:lnTo>
                  <a:pt x="27783" y="1197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1" name="Shape 5033">
            <a:extLst>
              <a:ext uri="{FF2B5EF4-FFF2-40B4-BE49-F238E27FC236}">
                <a16:creationId xmlns:a16="http://schemas.microsoft.com/office/drawing/2014/main" id="{37920A6E-3D9E-F04C-A716-F695D0F140B4}"/>
              </a:ext>
            </a:extLst>
          </p:cNvPr>
          <p:cNvSpPr/>
          <p:nvPr/>
        </p:nvSpPr>
        <p:spPr>
          <a:xfrm>
            <a:off x="4210818" y="3703007"/>
            <a:ext cx="358047" cy="35552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833" y="119800"/>
                </a:moveTo>
                <a:lnTo>
                  <a:pt x="109833" y="119800"/>
                </a:lnTo>
                <a:cubicBezTo>
                  <a:pt x="8372" y="119800"/>
                  <a:pt x="8372" y="119800"/>
                  <a:pt x="8372" y="119800"/>
                </a:cubicBezTo>
                <a:cubicBezTo>
                  <a:pt x="4186" y="119800"/>
                  <a:pt x="0" y="117004"/>
                  <a:pt x="0" y="111414"/>
                </a:cubicBezTo>
                <a:cubicBezTo>
                  <a:pt x="0" y="9783"/>
                  <a:pt x="0" y="9783"/>
                  <a:pt x="0" y="9783"/>
                </a:cubicBezTo>
                <a:cubicBezTo>
                  <a:pt x="0" y="4193"/>
                  <a:pt x="4186" y="0"/>
                  <a:pt x="8372" y="0"/>
                </a:cubicBezTo>
                <a:cubicBezTo>
                  <a:pt x="109833" y="0"/>
                  <a:pt x="109833" y="0"/>
                  <a:pt x="109833" y="0"/>
                </a:cubicBezTo>
                <a:cubicBezTo>
                  <a:pt x="115614" y="0"/>
                  <a:pt x="119800" y="4193"/>
                  <a:pt x="119800" y="9783"/>
                </a:cubicBezTo>
                <a:cubicBezTo>
                  <a:pt x="119800" y="111414"/>
                  <a:pt x="119800" y="111414"/>
                  <a:pt x="119800" y="111414"/>
                </a:cubicBezTo>
                <a:cubicBezTo>
                  <a:pt x="119800" y="117004"/>
                  <a:pt x="115614" y="119800"/>
                  <a:pt x="109833" y="119800"/>
                </a:cubicBezTo>
                <a:close/>
                <a:moveTo>
                  <a:pt x="50830" y="22562"/>
                </a:moveTo>
                <a:lnTo>
                  <a:pt x="50830" y="22562"/>
                </a:lnTo>
                <a:cubicBezTo>
                  <a:pt x="45049" y="22562"/>
                  <a:pt x="39468" y="23960"/>
                  <a:pt x="36677" y="25357"/>
                </a:cubicBezTo>
                <a:cubicBezTo>
                  <a:pt x="32491" y="28153"/>
                  <a:pt x="29501" y="30948"/>
                  <a:pt x="28106" y="33743"/>
                </a:cubicBezTo>
                <a:cubicBezTo>
                  <a:pt x="28106" y="36738"/>
                  <a:pt x="26710" y="39534"/>
                  <a:pt x="26710" y="45124"/>
                </a:cubicBezTo>
                <a:cubicBezTo>
                  <a:pt x="26710" y="50715"/>
                  <a:pt x="26710" y="50715"/>
                  <a:pt x="26710" y="50715"/>
                </a:cubicBezTo>
                <a:cubicBezTo>
                  <a:pt x="18338" y="50715"/>
                  <a:pt x="18338" y="50715"/>
                  <a:pt x="18338" y="50715"/>
                </a:cubicBezTo>
                <a:cubicBezTo>
                  <a:pt x="18338" y="64891"/>
                  <a:pt x="18338" y="64891"/>
                  <a:pt x="18338" y="64891"/>
                </a:cubicBezTo>
                <a:cubicBezTo>
                  <a:pt x="26710" y="64891"/>
                  <a:pt x="26710" y="64891"/>
                  <a:pt x="26710" y="64891"/>
                </a:cubicBezTo>
                <a:cubicBezTo>
                  <a:pt x="26710" y="111414"/>
                  <a:pt x="26710" y="111414"/>
                  <a:pt x="26710" y="111414"/>
                </a:cubicBezTo>
                <a:cubicBezTo>
                  <a:pt x="46445" y="111414"/>
                  <a:pt x="46445" y="111414"/>
                  <a:pt x="46445" y="111414"/>
                </a:cubicBezTo>
                <a:cubicBezTo>
                  <a:pt x="46445" y="64891"/>
                  <a:pt x="46445" y="64891"/>
                  <a:pt x="46445" y="64891"/>
                </a:cubicBezTo>
                <a:cubicBezTo>
                  <a:pt x="57807" y="64891"/>
                  <a:pt x="57807" y="64891"/>
                  <a:pt x="57807" y="64891"/>
                </a:cubicBezTo>
                <a:cubicBezTo>
                  <a:pt x="61993" y="50715"/>
                  <a:pt x="61993" y="50715"/>
                  <a:pt x="61993" y="50715"/>
                </a:cubicBezTo>
                <a:cubicBezTo>
                  <a:pt x="46445" y="50715"/>
                  <a:pt x="46445" y="50715"/>
                  <a:pt x="46445" y="50715"/>
                </a:cubicBezTo>
                <a:cubicBezTo>
                  <a:pt x="46445" y="45124"/>
                  <a:pt x="46445" y="45124"/>
                  <a:pt x="46445" y="45124"/>
                </a:cubicBezTo>
                <a:cubicBezTo>
                  <a:pt x="46445" y="42329"/>
                  <a:pt x="46445" y="39534"/>
                  <a:pt x="47840" y="38136"/>
                </a:cubicBezTo>
                <a:cubicBezTo>
                  <a:pt x="49435" y="38136"/>
                  <a:pt x="52225" y="36738"/>
                  <a:pt x="55016" y="36738"/>
                </a:cubicBezTo>
                <a:cubicBezTo>
                  <a:pt x="57807" y="36738"/>
                  <a:pt x="59202" y="38136"/>
                  <a:pt x="61993" y="39534"/>
                </a:cubicBezTo>
                <a:cubicBezTo>
                  <a:pt x="66179" y="26755"/>
                  <a:pt x="66179" y="26755"/>
                  <a:pt x="66179" y="26755"/>
                </a:cubicBezTo>
                <a:cubicBezTo>
                  <a:pt x="60598" y="25357"/>
                  <a:pt x="56411" y="22562"/>
                  <a:pt x="50830" y="225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E575D0C-F593-CD4F-A7FD-18693DF06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992" y="5672254"/>
            <a:ext cx="389442" cy="27091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3E1A8F2-06C6-944E-97CE-C0FA29E7179B}"/>
              </a:ext>
            </a:extLst>
          </p:cNvPr>
          <p:cNvSpPr/>
          <p:nvPr/>
        </p:nvSpPr>
        <p:spPr>
          <a:xfrm>
            <a:off x="633046" y="668814"/>
            <a:ext cx="10925908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Create</a:t>
            </a: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</a:t>
            </a:r>
            <a:r>
              <a:rPr kumimoji="0" lang="id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Possibility</a:t>
            </a: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</a:t>
            </a:r>
            <a:r>
              <a:rPr kumimoji="0" lang="id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List</a:t>
            </a: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60-300 </a:t>
            </a:r>
            <a:r>
              <a:rPr kumimoji="0" lang="id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Names</a:t>
            </a: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&amp; </a:t>
            </a:r>
            <a:r>
              <a:rPr kumimoji="0" lang="id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Contact</a:t>
            </a: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Info. in first 10 days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B9394F-20F8-43CD-A7BC-3D4586DAAB8C}"/>
              </a:ext>
            </a:extLst>
          </p:cNvPr>
          <p:cNvSpPr/>
          <p:nvPr/>
        </p:nvSpPr>
        <p:spPr>
          <a:xfrm>
            <a:off x="0" y="115393"/>
            <a:ext cx="5355772" cy="646332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C51BE5-07A2-4C5F-9E36-1D0B81BEBEB3}"/>
              </a:ext>
            </a:extLst>
          </p:cNvPr>
          <p:cNvSpPr txBox="1"/>
          <p:nvPr/>
        </p:nvSpPr>
        <p:spPr>
          <a:xfrm>
            <a:off x="348818" y="115394"/>
            <a:ext cx="1706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id-ID" sz="3600" dirty="0">
                <a:solidFill>
                  <a:prstClr val="white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sym typeface="Helvetica"/>
              </a:rPr>
              <a:t>PLAY </a:t>
            </a:r>
            <a:r>
              <a:rPr lang="en-GB" sz="3600" dirty="0">
                <a:solidFill>
                  <a:prstClr val="white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sym typeface="Helvetica"/>
              </a:rPr>
              <a:t>3</a:t>
            </a:r>
            <a:endParaRPr lang="en-US" altLang="zh-TW" sz="3600" dirty="0">
              <a:solidFill>
                <a:prstClr val="white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6251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CF3EE61-F43E-7C44-9A6A-5D0AC8B47B8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0" r="20260"/>
          <a:stretch>
            <a:fillRect/>
          </a:stretch>
        </p:blipFill>
        <p:spPr>
          <a:xfrm>
            <a:off x="6753224" y="0"/>
            <a:ext cx="5438775" cy="6858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09E34A-B77C-E741-826B-F458EE936950}"/>
              </a:ext>
            </a:extLst>
          </p:cNvPr>
          <p:cNvSpPr/>
          <p:nvPr/>
        </p:nvSpPr>
        <p:spPr>
          <a:xfrm>
            <a:off x="502452" y="597871"/>
            <a:ext cx="5748320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Sell 100 BV in “New Product” / month for the first 12 months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067B5A-09F1-AF40-A31F-89A3E13573C7}"/>
              </a:ext>
            </a:extLst>
          </p:cNvPr>
          <p:cNvSpPr/>
          <p:nvPr/>
        </p:nvSpPr>
        <p:spPr>
          <a:xfrm>
            <a:off x="404019" y="2513498"/>
            <a:ext cx="5943599" cy="391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Talk/converse with 16 Possibilities/Names per month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Ask questions/probe for problems or challenges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Listen...for product solutions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Use testimonials/success to create new sales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Complete H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ome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</a:t>
            </a:r>
            <a:r>
              <a:rPr kumimoji="0" lang="id-ID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hopping </a:t>
            </a:r>
            <a:r>
              <a:rPr kumimoji="0" lang="id-ID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L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ist</a:t>
            </a:r>
            <a:r>
              <a:rPr kumimoji="0" lang="id-ID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with ALL customers</a:t>
            </a:r>
            <a:endParaRPr lang="zh-TW" altLang="en-US" sz="21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293C6D-07A2-2F4A-BA27-D6024EB0B84D}"/>
              </a:ext>
            </a:extLst>
          </p:cNvPr>
          <p:cNvCxnSpPr>
            <a:cxnSpLocks/>
          </p:cNvCxnSpPr>
          <p:nvPr/>
        </p:nvCxnSpPr>
        <p:spPr>
          <a:xfrm>
            <a:off x="811212" y="2263172"/>
            <a:ext cx="513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070705-22EB-1E45-ABAC-1306DA1EF76B}"/>
              </a:ext>
            </a:extLst>
          </p:cNvPr>
          <p:cNvCxnSpPr>
            <a:cxnSpLocks/>
          </p:cNvCxnSpPr>
          <p:nvPr/>
        </p:nvCxnSpPr>
        <p:spPr>
          <a:xfrm>
            <a:off x="811212" y="6618892"/>
            <a:ext cx="51308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159768C-5EC8-4B4E-BB19-12C81981F989}"/>
              </a:ext>
            </a:extLst>
          </p:cNvPr>
          <p:cNvSpPr/>
          <p:nvPr/>
        </p:nvSpPr>
        <p:spPr>
          <a:xfrm>
            <a:off x="5654517" y="5561949"/>
            <a:ext cx="5355772" cy="646332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98A061-AAFA-FF47-9498-B4444F939A47}"/>
              </a:ext>
            </a:extLst>
          </p:cNvPr>
          <p:cNvSpPr txBox="1"/>
          <p:nvPr/>
        </p:nvSpPr>
        <p:spPr>
          <a:xfrm>
            <a:off x="6536117" y="5561949"/>
            <a:ext cx="1706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id-ID" sz="3600" dirty="0">
                <a:solidFill>
                  <a:prstClr val="white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sym typeface="Helvetica"/>
              </a:rPr>
              <a:t>PLAY 4</a:t>
            </a:r>
            <a:endParaRPr lang="en-US" altLang="zh-TW" sz="3600" dirty="0">
              <a:solidFill>
                <a:prstClr val="white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3224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151F368-5D04-5342-A970-01F40DF9C20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6" r="4884"/>
          <a:stretch/>
        </p:blipFill>
        <p:spPr>
          <a:xfrm>
            <a:off x="6753225" y="0"/>
            <a:ext cx="5438775" cy="6858000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59768C-5EC8-4B4E-BB19-12C81981F989}"/>
              </a:ext>
            </a:extLst>
          </p:cNvPr>
          <p:cNvSpPr/>
          <p:nvPr/>
        </p:nvSpPr>
        <p:spPr>
          <a:xfrm>
            <a:off x="5654517" y="5561949"/>
            <a:ext cx="5355772" cy="646332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98A061-AAFA-FF47-9498-B4444F939A47}"/>
              </a:ext>
            </a:extLst>
          </p:cNvPr>
          <p:cNvSpPr txBox="1"/>
          <p:nvPr/>
        </p:nvSpPr>
        <p:spPr>
          <a:xfrm>
            <a:off x="6536117" y="5561949"/>
            <a:ext cx="1706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id-ID" sz="3600" dirty="0">
                <a:solidFill>
                  <a:prstClr val="white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sym typeface="Helvetica"/>
              </a:rPr>
              <a:t>PLAY 5</a:t>
            </a:r>
            <a:endParaRPr lang="en-US" altLang="zh-TW" sz="3600" dirty="0">
              <a:solidFill>
                <a:prstClr val="white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D391AB-ED06-EA47-8970-0BAC82044A5B}"/>
              </a:ext>
            </a:extLst>
          </p:cNvPr>
          <p:cNvSpPr/>
          <p:nvPr/>
        </p:nvSpPr>
        <p:spPr>
          <a:xfrm>
            <a:off x="1125" y="437475"/>
            <a:ext cx="574832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Show Business Plan to ≥ 4 Qualified Possibilities per month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41BC76-74DD-A34A-B623-4CA407B0A8C5}"/>
              </a:ext>
            </a:extLst>
          </p:cNvPr>
          <p:cNvSpPr/>
          <p:nvPr/>
        </p:nvSpPr>
        <p:spPr>
          <a:xfrm>
            <a:off x="1124" y="1802489"/>
            <a:ext cx="6311185" cy="483637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Talk/converse with 16 Possibilities/Names per month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Ask questions/probe for problems or challenges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Listen...for financial solutions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Use testimonials/success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stories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to create interest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Use UBP Video...(3 parts)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Complete H</a:t>
            </a:r>
            <a:r>
              <a:rPr lang="en-US" sz="2000" dirty="0" err="1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ome</a:t>
            </a:r>
            <a:r>
              <a:rPr lang="zh-CN" altLang="en-US" sz="20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hopping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L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ist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after video and register as PC</a:t>
            </a:r>
            <a:br>
              <a:rPr lang="en-US" sz="20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940087-64E1-2F4E-A97F-81A142EC5FC2}"/>
              </a:ext>
            </a:extLst>
          </p:cNvPr>
          <p:cNvCxnSpPr>
            <a:cxnSpLocks/>
          </p:cNvCxnSpPr>
          <p:nvPr/>
        </p:nvCxnSpPr>
        <p:spPr>
          <a:xfrm>
            <a:off x="309885" y="1783774"/>
            <a:ext cx="51308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E8339D-02F9-7F4B-8309-0C44F5B73386}"/>
              </a:ext>
            </a:extLst>
          </p:cNvPr>
          <p:cNvCxnSpPr>
            <a:cxnSpLocks/>
          </p:cNvCxnSpPr>
          <p:nvPr/>
        </p:nvCxnSpPr>
        <p:spPr>
          <a:xfrm>
            <a:off x="309885" y="6677562"/>
            <a:ext cx="51308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35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13436BD-A5AD-5D4A-9F9E-572FA93CA2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7" r="9433"/>
          <a:stretch/>
        </p:blipFill>
        <p:spPr>
          <a:xfrm>
            <a:off x="6753225" y="0"/>
            <a:ext cx="5438775" cy="6858000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59768C-5EC8-4B4E-BB19-12C81981F989}"/>
              </a:ext>
            </a:extLst>
          </p:cNvPr>
          <p:cNvSpPr/>
          <p:nvPr/>
        </p:nvSpPr>
        <p:spPr>
          <a:xfrm>
            <a:off x="5654517" y="5561949"/>
            <a:ext cx="5355772" cy="646332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98A061-AAFA-FF47-9498-B4444F939A47}"/>
              </a:ext>
            </a:extLst>
          </p:cNvPr>
          <p:cNvSpPr txBox="1"/>
          <p:nvPr/>
        </p:nvSpPr>
        <p:spPr>
          <a:xfrm>
            <a:off x="6536117" y="5561949"/>
            <a:ext cx="1706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id-ID" sz="3600" dirty="0">
                <a:solidFill>
                  <a:prstClr val="white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sym typeface="Helvetica"/>
              </a:rPr>
              <a:t>PLAY 6</a:t>
            </a:r>
            <a:endParaRPr lang="en-US" altLang="zh-TW" sz="3600" dirty="0">
              <a:solidFill>
                <a:prstClr val="white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33C0A8-6884-9C40-A589-7DC12F01A151}"/>
              </a:ext>
            </a:extLst>
          </p:cNvPr>
          <p:cNvSpPr/>
          <p:nvPr/>
        </p:nvSpPr>
        <p:spPr>
          <a:xfrm>
            <a:off x="81978" y="298408"/>
            <a:ext cx="574832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Training in first 90 days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328207-65CD-BA4C-8273-913EA273E61A}"/>
              </a:ext>
            </a:extLst>
          </p:cNvPr>
          <p:cNvSpPr/>
          <p:nvPr/>
        </p:nvSpPr>
        <p:spPr>
          <a:xfrm>
            <a:off x="117317" y="1416195"/>
            <a:ext cx="553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NEW UNFRANCHISE OWNER TRAINING (NUOT) ≤ </a:t>
            </a:r>
            <a:r>
              <a:rPr lang="en-US" sz="20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28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days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BASIC FIVE TRAINING (B5) ≤ 60 days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UO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B5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Executive Coordinator Certification Training (ECCT)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Helvetica"/>
              </a:rPr>
              <a:t>Attend Local Seminar...Buy 3 Tickets</a:t>
            </a:r>
            <a:endParaRPr lang="zh-TW" altLang="en-US" sz="20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30E9C1-90A5-5B47-8314-7D45ADB0BC3C}"/>
              </a:ext>
            </a:extLst>
          </p:cNvPr>
          <p:cNvCxnSpPr>
            <a:cxnSpLocks/>
          </p:cNvCxnSpPr>
          <p:nvPr/>
        </p:nvCxnSpPr>
        <p:spPr>
          <a:xfrm>
            <a:off x="390738" y="1206731"/>
            <a:ext cx="51308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A98658-5029-A14E-8868-36CE6CA8B23C}"/>
              </a:ext>
            </a:extLst>
          </p:cNvPr>
          <p:cNvCxnSpPr>
            <a:cxnSpLocks/>
          </p:cNvCxnSpPr>
          <p:nvPr/>
        </p:nvCxnSpPr>
        <p:spPr>
          <a:xfrm>
            <a:off x="390738" y="6716550"/>
            <a:ext cx="51308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5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.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B658"/>
      </a:accent1>
      <a:accent2>
        <a:srgbClr val="DA8E50"/>
      </a:accent2>
      <a:accent3>
        <a:srgbClr val="9F664B"/>
      </a:accent3>
      <a:accent4>
        <a:srgbClr val="423745"/>
      </a:accent4>
      <a:accent5>
        <a:srgbClr val="312933"/>
      </a:accent5>
      <a:accent6>
        <a:srgbClr val="00263B"/>
      </a:accent6>
      <a:hlink>
        <a:srgbClr val="0563C1"/>
      </a:hlink>
      <a:folHlink>
        <a:srgbClr val="954F72"/>
      </a:folHlink>
    </a:clrScheme>
    <a:fontScheme name="Custom 5">
      <a:majorFont>
        <a:latin typeface="Glacial Indifference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311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Bebas Neue Bold</vt:lpstr>
      <vt:lpstr>Glacial Indifference</vt:lpstr>
      <vt:lpstr>Helvetica Neue Light</vt:lpstr>
      <vt:lpstr>Helvetica Neue Medium</vt:lpstr>
      <vt:lpstr>Lato</vt:lpstr>
      <vt:lpstr>Lato Black</vt:lpstr>
      <vt:lpstr>Montserrat</vt:lpstr>
      <vt:lpstr>Roboto</vt:lpstr>
      <vt:lpstr>Arial</vt:lpstr>
      <vt:lpstr>Calibri</vt:lpstr>
      <vt:lpstr>Calibri Light</vt:lpstr>
      <vt:lpstr>Helvetica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bachtiar nurhakim</dc:creator>
  <cp:lastModifiedBy>Jermaine Khoo</cp:lastModifiedBy>
  <cp:revision>180</cp:revision>
  <dcterms:created xsi:type="dcterms:W3CDTF">2017-12-13T12:13:47Z</dcterms:created>
  <dcterms:modified xsi:type="dcterms:W3CDTF">2018-11-01T10:12:23Z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